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9" r:id="rId4"/>
    <p:sldId id="274" r:id="rId5"/>
    <p:sldId id="265" r:id="rId6"/>
    <p:sldId id="268" r:id="rId7"/>
    <p:sldId id="261" r:id="rId8"/>
    <p:sldId id="266" r:id="rId9"/>
    <p:sldId id="267" r:id="rId10"/>
    <p:sldId id="270" r:id="rId11"/>
    <p:sldId id="263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120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8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021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79951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011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5916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505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002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305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206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994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48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306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981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76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36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08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835C2AD-4DDD-4F72-BF7F-595BD3664FE0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650306B-57A0-424D-967C-573F9BCD8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16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2974" y="327804"/>
            <a:ext cx="9782354" cy="4951561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Осознание профессиональных страхов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62615" y="557561"/>
            <a:ext cx="854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Муниципальное автономное общеобразовательное учреждение «МАОУ СОШ №5»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83112" y="5709424"/>
            <a:ext cx="5363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Педагог-психолог: И.Л. </a:t>
            </a:r>
            <a:r>
              <a:rPr lang="ru-RU" dirty="0" err="1" smtClean="0"/>
              <a:t>Аржанникова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71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64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23" y="0"/>
            <a:ext cx="9816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84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58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9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20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000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93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77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78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0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5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:\Users\%D0%9D%D0%B0%D1%82%D0%B0%D0%BB%D1%8C%D1%8F\Desktop\slide_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C:\Users\%D0%9D%D0%B0%D1%82%D0%B0%D0%BB%D1%8C%D1%8F\Desktop\slide_2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506" y="312738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373446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251</TotalTime>
  <Words>18</Words>
  <Application>Microsoft Office PowerPoint</Application>
  <PresentationFormat>Широкоэкранный</PresentationFormat>
  <Paragraphs>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Tw Cen MT</vt:lpstr>
      <vt:lpstr>Капля</vt:lpstr>
      <vt:lpstr>Осознание профессиональных страхов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5</cp:lastModifiedBy>
  <cp:revision>9</cp:revision>
  <dcterms:created xsi:type="dcterms:W3CDTF">2021-02-24T13:49:26Z</dcterms:created>
  <dcterms:modified xsi:type="dcterms:W3CDTF">2024-03-11T11:13:54Z</dcterms:modified>
</cp:coreProperties>
</file>