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9" r:id="rId4"/>
    <p:sldId id="274" r:id="rId5"/>
    <p:sldId id="265" r:id="rId6"/>
    <p:sldId id="268" r:id="rId7"/>
    <p:sldId id="261" r:id="rId8"/>
    <p:sldId id="266" r:id="rId9"/>
    <p:sldId id="267" r:id="rId10"/>
    <p:sldId id="270" r:id="rId11"/>
    <p:sldId id="263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8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2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95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1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9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0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0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0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0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9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8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8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6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3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8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35C2AD-4DDD-4F72-BF7F-595BD3664FE0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50306B-57A0-424D-967C-573F9BCD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6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2974" y="327804"/>
            <a:ext cx="9782354" cy="495156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Осознание профессиональных страхов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615" y="557561"/>
            <a:ext cx="854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автономное общеобразовательное учреждение «МАОУ СОШ №5»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83112" y="5709424"/>
            <a:ext cx="536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Педагог-психолог: И.Л. </a:t>
            </a:r>
            <a:r>
              <a:rPr lang="ru-RU" dirty="0" err="1" smtClean="0"/>
              <a:t>Аржанникова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6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3" y="0"/>
            <a:ext cx="9816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9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0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9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7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0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%D0%9D%D0%B0%D1%82%D0%B0%D0%BB%D1%8C%D1%8F\Desktop\slide_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%D0%9D%D0%B0%D1%82%D0%B0%D0%BB%D1%8C%D1%8F\Desktop\slide_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06" y="31273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7344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251</TotalTime>
  <Words>18</Words>
  <Application>Microsoft Office PowerPoint</Application>
  <PresentationFormat>Широкоэкранный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Осознание профессиональных страхов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5</cp:lastModifiedBy>
  <cp:revision>9</cp:revision>
  <dcterms:created xsi:type="dcterms:W3CDTF">2021-02-24T13:49:26Z</dcterms:created>
  <dcterms:modified xsi:type="dcterms:W3CDTF">2024-03-11T11:13:54Z</dcterms:modified>
</cp:coreProperties>
</file>