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779C64A-C4C2-408A-83D4-EAF73BFBB3C8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7A6BD78-40FC-491E-9C03-6E21E9873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lodeika\Desktop\скачанные фай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133730"/>
            <a:ext cx="6215105" cy="417364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71604" y="428604"/>
            <a:ext cx="72152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Практическое занятие</a:t>
            </a:r>
          </a:p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«Почему я выгораю?»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453336"/>
            <a:ext cx="8607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Исполнитель: Степанова Мария Николаевна, педагог-психолог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357166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Управление дыханием.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:\Users\zlodeika\Desktop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7835864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357166"/>
            <a:ext cx="72866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 счет 1-2-3-4 медленный глубокий вдох (при этом живот выпячивается вперед, а грудная клетка неподвижна),</a:t>
            </a:r>
          </a:p>
          <a:p>
            <a:pPr algn="just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 следующие 1-2-3-4 проводится задержка дыхания,</a:t>
            </a:r>
          </a:p>
          <a:p>
            <a:pPr algn="just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Затем плавный выдох на счет 1-2-3-4,</a:t>
            </a:r>
          </a:p>
          <a:p>
            <a:pPr algn="just">
              <a:buFontTx/>
              <a:buChar char="-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Снова задержка перед следующим вдохом на счет 1-2-3-4.</a:t>
            </a:r>
          </a:p>
          <a:p>
            <a:pPr algn="just">
              <a:buFontTx/>
              <a:buChar char="-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Через 3-5 минут такого дыхания вы заметите, что ваше состояние стало заметно спокойней и уравновешенней.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428604"/>
            <a:ext cx="771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Упражнение «Напиши письмо».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zlodeika\Desktop\скачанные фай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2105025" cy="2171700"/>
          </a:xfrm>
          <a:prstGeom prst="rect">
            <a:avLst/>
          </a:prstGeom>
          <a:noFill/>
        </p:spPr>
      </p:pic>
      <p:pic>
        <p:nvPicPr>
          <p:cNvPr id="1027" name="Picture 3" descr="C:\Users\zlodeika\Desktop\скачанные файлы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204864"/>
            <a:ext cx="2952328" cy="2635746"/>
          </a:xfrm>
          <a:prstGeom prst="rect">
            <a:avLst/>
          </a:prstGeom>
          <a:noFill/>
        </p:spPr>
      </p:pic>
      <p:pic>
        <p:nvPicPr>
          <p:cNvPr id="1028" name="Picture 4" descr="C:\Users\zlodeika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293096"/>
            <a:ext cx="2177608" cy="21899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404664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секретов счастья:</a:t>
            </a:r>
            <a:endParaRPr lang="ru-RU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9934" y="1268760"/>
            <a:ext cx="5546442" cy="37395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0149" y="1098743"/>
            <a:ext cx="1138966" cy="3909532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Сила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373216"/>
            <a:ext cx="56888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отношения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3789040"/>
            <a:ext cx="4216685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4176464" cy="35082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19530058">
            <a:off x="976969" y="3165827"/>
            <a:ext cx="66124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Сила тела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65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61399" y="116632"/>
            <a:ext cx="49039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Сила жизни 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 мгновении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3356992"/>
            <a:ext cx="2952328" cy="315547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650" y="3140968"/>
            <a:ext cx="2273134" cy="1512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1928242"/>
            <a:ext cx="2286000" cy="1428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1870958"/>
            <a:ext cx="1844427" cy="13813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1552" y="5085184"/>
            <a:ext cx="1366232" cy="9108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7067" y="2780928"/>
            <a:ext cx="2078553" cy="13828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7067" y="4581128"/>
            <a:ext cx="2193325" cy="146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356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0"/>
            <a:ext cx="811151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Сила представлений 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 себе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026" name="Picture 2" descr="C:\Users\zlodeika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214554"/>
            <a:ext cx="3848109" cy="2675079"/>
          </a:xfrm>
          <a:prstGeom prst="rect">
            <a:avLst/>
          </a:prstGeom>
          <a:noFill/>
        </p:spPr>
      </p:pic>
      <p:pic>
        <p:nvPicPr>
          <p:cNvPr id="1027" name="Picture 3" descr="C:\Users\zlodeika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00504"/>
            <a:ext cx="3571900" cy="2483068"/>
          </a:xfrm>
          <a:prstGeom prst="rect">
            <a:avLst/>
          </a:prstGeom>
          <a:noFill/>
        </p:spPr>
      </p:pic>
      <p:sp>
        <p:nvSpPr>
          <p:cNvPr id="5" name="Капля 4"/>
          <p:cNvSpPr/>
          <p:nvPr/>
        </p:nvSpPr>
        <p:spPr>
          <a:xfrm rot="10800000">
            <a:off x="2285984" y="1643050"/>
            <a:ext cx="1928826" cy="2357454"/>
          </a:xfrm>
          <a:prstGeom prst="teardrop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 descr="C:\Users\zlodeika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2500306"/>
            <a:ext cx="1541456" cy="107157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xmlns="" val="331771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5348" y="548680"/>
            <a:ext cx="40751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Сила цели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2996952"/>
            <a:ext cx="1898277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Цель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" name="Прямая со стрелкой 4"/>
          <p:cNvCxnSpPr>
            <a:stCxn id="2" idx="3"/>
          </p:cNvCxnSpPr>
          <p:nvPr/>
        </p:nvCxnSpPr>
        <p:spPr>
          <a:xfrm>
            <a:off x="2293813" y="3458617"/>
            <a:ext cx="2638227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932040" y="2581454"/>
            <a:ext cx="2626040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Смысл </a:t>
            </a:r>
          </a:p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жизни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19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260648"/>
            <a:ext cx="44502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Сила смеха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215215"/>
            <a:ext cx="6732240" cy="504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703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332656"/>
            <a:ext cx="60564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Сила прощения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1628800"/>
            <a:ext cx="4430985" cy="443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219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357166"/>
            <a:ext cx="7358114" cy="646331"/>
          </a:xfrm>
          <a:prstGeom prst="rect">
            <a:avLst/>
          </a:prstGeom>
          <a:noFill/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Профессиональное выгорание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285860"/>
            <a:ext cx="292895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истощение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28" y="1285860"/>
            <a:ext cx="35719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Эмоциональное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истощение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2857496"/>
            <a:ext cx="292895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Умственное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истощение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3178959" y="1178703"/>
            <a:ext cx="571504" cy="35719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 flipH="1" flipV="1">
            <a:off x="3286116" y="1928802"/>
            <a:ext cx="1571636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4357686" y="1285860"/>
            <a:ext cx="714380" cy="28575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zlodeika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357694"/>
            <a:ext cx="3357586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404664"/>
            <a:ext cx="76722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Сила умения давать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2050" name="Picture 2" descr="C:\Users\zlodeik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44" y="1428736"/>
            <a:ext cx="2703518" cy="1871666"/>
          </a:xfrm>
          <a:prstGeom prst="rect">
            <a:avLst/>
          </a:prstGeom>
          <a:noFill/>
        </p:spPr>
      </p:pic>
      <p:pic>
        <p:nvPicPr>
          <p:cNvPr id="2051" name="Picture 3" descr="C:\Users\zlodeika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857364"/>
            <a:ext cx="2619375" cy="1743075"/>
          </a:xfrm>
          <a:prstGeom prst="rect">
            <a:avLst/>
          </a:prstGeom>
          <a:noFill/>
        </p:spPr>
      </p:pic>
      <p:pic>
        <p:nvPicPr>
          <p:cNvPr id="2052" name="Picture 4" descr="C:\Users\zlodeika\Desktop\скачанные файл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143380"/>
            <a:ext cx="2466975" cy="1847850"/>
          </a:xfrm>
          <a:prstGeom prst="rect">
            <a:avLst/>
          </a:prstGeom>
          <a:noFill/>
        </p:spPr>
      </p:pic>
      <p:pic>
        <p:nvPicPr>
          <p:cNvPr id="2053" name="Picture 5" descr="C:\Users\zlodeika\Desktop\images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4286256"/>
            <a:ext cx="2505075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3148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268760"/>
            <a:ext cx="1138966" cy="3909532"/>
          </a:xfrm>
          <a:prstGeom prst="rect">
            <a:avLst/>
          </a:prstGeom>
          <a:noFill/>
        </p:spPr>
        <p:txBody>
          <a:bodyPr vert="wordArtVert"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Сила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301208"/>
            <a:ext cx="7000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взаимоотношений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6624" y="332656"/>
            <a:ext cx="2924175" cy="21907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1995" y="651584"/>
            <a:ext cx="2924175" cy="2190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4619" y="3195143"/>
            <a:ext cx="2924175" cy="2190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3303846"/>
            <a:ext cx="29241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114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503277">
            <a:off x="3656896" y="2460795"/>
            <a:ext cx="4134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Сила веры</a:t>
            </a:r>
            <a:endParaRPr lang="ru-RU" sz="54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404664"/>
            <a:ext cx="2581275" cy="17716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268" y="192451"/>
            <a:ext cx="3294112" cy="2196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312" y="3212976"/>
            <a:ext cx="5065083" cy="337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948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lodeika\Desktop\94666-pic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71438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427984" y="1752747"/>
            <a:ext cx="425789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Знай!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Применяй!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Действуй!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3214686"/>
            <a:ext cx="17859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 новых встреч!!!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 рада нашей встрече!!!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79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285728"/>
            <a:ext cx="7072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Причины возникновения профессионального выгорания: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zlodeik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2847975" cy="1600200"/>
          </a:xfrm>
          <a:prstGeom prst="rect">
            <a:avLst/>
          </a:prstGeom>
          <a:noFill/>
        </p:spPr>
      </p:pic>
      <p:pic>
        <p:nvPicPr>
          <p:cNvPr id="3075" name="Picture 3" descr="C:\Users\zlodeika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2786058"/>
            <a:ext cx="2619388" cy="1643074"/>
          </a:xfrm>
          <a:prstGeom prst="rect">
            <a:avLst/>
          </a:prstGeom>
          <a:noFill/>
        </p:spPr>
      </p:pic>
      <p:pic>
        <p:nvPicPr>
          <p:cNvPr id="3076" name="Picture 4" descr="C:\Users\zlodeika\Desktop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428736"/>
            <a:ext cx="2857500" cy="1600200"/>
          </a:xfrm>
          <a:prstGeom prst="rect">
            <a:avLst/>
          </a:prstGeom>
          <a:noFill/>
        </p:spPr>
      </p:pic>
      <p:pic>
        <p:nvPicPr>
          <p:cNvPr id="3077" name="Picture 5" descr="C:\Users\zlodeika\Desktop\images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286256"/>
            <a:ext cx="2333625" cy="1962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078" name="Picture 6" descr="C:\Users\zlodeika\Desktop\images (5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3429000"/>
            <a:ext cx="2619375" cy="17430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079" name="Picture 7" descr="C:\Users\zlodeika\Desktop\images (6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4786322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Прямая со стрелкой 32"/>
          <p:cNvCxnSpPr>
            <a:endCxn id="14" idx="0"/>
          </p:cNvCxnSpPr>
          <p:nvPr/>
        </p:nvCxnSpPr>
        <p:spPr>
          <a:xfrm flipH="1">
            <a:off x="1607323" y="3392288"/>
            <a:ext cx="544435" cy="18941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85918" y="2428868"/>
            <a:ext cx="5500726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Профессиональное выгорание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выражается: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166" y="357166"/>
            <a:ext cx="178595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Усталость 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1500174"/>
            <a:ext cx="242889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Тревожность 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642918"/>
            <a:ext cx="242889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Рассеянность 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388" y="1357298"/>
            <a:ext cx="2286016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Негативная самооценка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4000504"/>
            <a:ext cx="250033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Агрессивность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9058" y="3714752"/>
            <a:ext cx="228601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Пассивность 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1285860"/>
            <a:ext cx="2071702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Нарушение сна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3240" y="4857760"/>
            <a:ext cx="2571768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Рост заболеваемости 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2264" y="3929066"/>
            <a:ext cx="2000264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Потеря интереса к работе, к жизни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5286388"/>
            <a:ext cx="2071702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Нарушение аппетита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>
            <a:endCxn id="7" idx="2"/>
          </p:cNvCxnSpPr>
          <p:nvPr/>
        </p:nvCxnSpPr>
        <p:spPr>
          <a:xfrm flipV="1">
            <a:off x="5580112" y="1166138"/>
            <a:ext cx="206334" cy="12627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7298614" y="2311405"/>
            <a:ext cx="424638" cy="822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4211960" y="2023394"/>
            <a:ext cx="186127" cy="3884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4" idx="1"/>
          </p:cNvCxnSpPr>
          <p:nvPr/>
        </p:nvCxnSpPr>
        <p:spPr>
          <a:xfrm flipH="1" flipV="1">
            <a:off x="1333098" y="2226131"/>
            <a:ext cx="452820" cy="6797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2381171" y="880386"/>
            <a:ext cx="330591" cy="15484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2711762" y="3382975"/>
            <a:ext cx="225144" cy="5840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5292080" y="3399702"/>
            <a:ext cx="62888" cy="3887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3571868" y="3422715"/>
            <a:ext cx="293732" cy="14350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717990" y="3382975"/>
            <a:ext cx="354340" cy="5460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zlodeika\Desktop\скачанные файлы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143248"/>
            <a:ext cx="2757502" cy="321708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00100" y="714356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Что делать в ситуации, если  вы заметили признаки выгорания? 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zlodeika\Desktop\images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214554"/>
            <a:ext cx="3266546" cy="2615840"/>
          </a:xfrm>
          <a:prstGeom prst="rect">
            <a:avLst/>
          </a:prstGeom>
          <a:noFill/>
        </p:spPr>
      </p:pic>
      <p:pic>
        <p:nvPicPr>
          <p:cNvPr id="4100" name="Picture 4" descr="C:\Users\zlodeika\Desktop\скачанные файлы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776" y="2143116"/>
            <a:ext cx="2898509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zlodeika\Desktop\images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000108"/>
            <a:ext cx="4643469" cy="464346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28794" y="1000108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Знать себя!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643050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Понимать себя!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5214950"/>
            <a:ext cx="73581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Организм обладает механизмами саморегуляции и восстановления сил!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2066" y="285728"/>
            <a:ext cx="3357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Учиться слушать себя!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7950" y="1571612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Заботиться о себе!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3071810"/>
            <a:ext cx="29289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Контролировать эмоции и чувства!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72198" y="3286124"/>
            <a:ext cx="2571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Получать удовольствие!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357166"/>
            <a:ext cx="52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Строить теплые отношения!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428604"/>
            <a:ext cx="764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Гибкость в построении  новых смыслов.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142984"/>
            <a:ext cx="75724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Умение найти новый смысл в профессии;</a:t>
            </a:r>
          </a:p>
          <a:p>
            <a:pPr algn="just">
              <a:buFont typeface="Arial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Переоценить свою роль и открывать в ней новые грани;</a:t>
            </a:r>
          </a:p>
          <a:p>
            <a:pPr algn="just">
              <a:buFont typeface="Arial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Ставить перед собой новые цели…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4286256"/>
            <a:ext cx="67151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«Гибкая веточка не сломается под ударами судьбы!!!»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57356" y="500042"/>
            <a:ext cx="5429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Саморегуляция.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zlodeika\Desktop\скачанные фай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723708" cy="1785950"/>
          </a:xfrm>
          <a:prstGeom prst="rect">
            <a:avLst/>
          </a:prstGeom>
          <a:noFill/>
        </p:spPr>
      </p:pic>
      <p:pic>
        <p:nvPicPr>
          <p:cNvPr id="1027" name="Picture 3" descr="C:\Users\zlodeika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357287"/>
            <a:ext cx="2500330" cy="3333774"/>
          </a:xfrm>
          <a:prstGeom prst="rect">
            <a:avLst/>
          </a:prstGeom>
          <a:noFill/>
        </p:spPr>
      </p:pic>
      <p:pic>
        <p:nvPicPr>
          <p:cNvPr id="1028" name="Picture 4" descr="C:\Users\zlodeika\Desktop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429000"/>
            <a:ext cx="2562225" cy="1790700"/>
          </a:xfrm>
          <a:prstGeom prst="rect">
            <a:avLst/>
          </a:prstGeom>
          <a:noFill/>
        </p:spPr>
      </p:pic>
      <p:pic>
        <p:nvPicPr>
          <p:cNvPr id="7" name="Рисунок 6" descr="http://ped-kopilka.ru/upload/blogs/26927_6231d8b79fb94f7b42cdca0b2c7ef539.jp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3544" y="4745503"/>
            <a:ext cx="2857520" cy="1854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357166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 «Земляничная поляна»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ped-kopilka.ru/upload/blogs/26927_86b376462584a2956d95028cb0dc42a4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071546"/>
            <a:ext cx="8072494" cy="5429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582</TotalTime>
  <Words>261</Words>
  <Application>Microsoft Office PowerPoint</Application>
  <PresentationFormat>Экран (4:3)</PresentationFormat>
  <Paragraphs>70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zlodeika</dc:creator>
  <cp:lastModifiedBy>zlodeika</cp:lastModifiedBy>
  <cp:revision>59</cp:revision>
  <dcterms:created xsi:type="dcterms:W3CDTF">2015-11-24T14:45:42Z</dcterms:created>
  <dcterms:modified xsi:type="dcterms:W3CDTF">2016-01-26T14:49:55Z</dcterms:modified>
</cp:coreProperties>
</file>