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79C64A-C4C2-408A-83D4-EAF73BFBB3C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A6BD78-40FC-491E-9C03-6E21E9873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lodeika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33730"/>
            <a:ext cx="6215105" cy="41736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428604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Практическое занятие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«Почему я выгораю?»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453336"/>
            <a:ext cx="860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Исполнитель: Степанова Мария Николаевна, педагог-психолог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Управление дыханием.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zlodeika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3586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2866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счет 1-2-3-4 медленный глубокий вдох (при этом живот выпячивается вперед, а грудная клетка неподвижна),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следующие 1-2-3-4 проводится задержка дыхания,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Затем плавный выдох на счет 1-2-3-4,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Снова задержка перед следующим вдохом на счет 1-2-3-4.</a:t>
            </a:r>
          </a:p>
          <a:p>
            <a:pPr algn="just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3-5 минут такого дыхания вы заметите, что ваше состояние стало заметно спокойней и уравновешенней.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Упражнение «Напиши письмо».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lodeika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105025" cy="2171700"/>
          </a:xfrm>
          <a:prstGeom prst="rect">
            <a:avLst/>
          </a:prstGeom>
          <a:noFill/>
        </p:spPr>
      </p:pic>
      <p:pic>
        <p:nvPicPr>
          <p:cNvPr id="1027" name="Picture 3" descr="C:\Users\zlodeika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2952328" cy="2635746"/>
          </a:xfrm>
          <a:prstGeom prst="rect">
            <a:avLst/>
          </a:prstGeom>
          <a:noFill/>
        </p:spPr>
      </p:pic>
      <p:pic>
        <p:nvPicPr>
          <p:cNvPr id="1028" name="Picture 4" descr="C:\Users\zlodeik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93096"/>
            <a:ext cx="2177608" cy="218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секретов счастья: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934" y="1268760"/>
            <a:ext cx="5546442" cy="3739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0149" y="1098743"/>
            <a:ext cx="1138966" cy="390953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Сила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5688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отношения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789040"/>
            <a:ext cx="421668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176464" cy="35082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9530058">
            <a:off x="976969" y="3165827"/>
            <a:ext cx="6612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Сила тела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6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1399" y="116632"/>
            <a:ext cx="49039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Сила жизни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мгновении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356992"/>
            <a:ext cx="2952328" cy="31554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50" y="3140968"/>
            <a:ext cx="2273134" cy="1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28242"/>
            <a:ext cx="22860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70958"/>
            <a:ext cx="1844427" cy="1381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552" y="5085184"/>
            <a:ext cx="1366232" cy="910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067" y="2780928"/>
            <a:ext cx="2078553" cy="1382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067" y="4581128"/>
            <a:ext cx="2193325" cy="14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111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Сила представлений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себе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C:\Users\zlodei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848109" cy="2675079"/>
          </a:xfrm>
          <a:prstGeom prst="rect">
            <a:avLst/>
          </a:prstGeom>
          <a:noFill/>
        </p:spPr>
      </p:pic>
      <p:pic>
        <p:nvPicPr>
          <p:cNvPr id="1027" name="Picture 3" descr="C:\Users\zlodei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3571900" cy="2483068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 rot="10800000">
            <a:off x="2285984" y="1643050"/>
            <a:ext cx="1928826" cy="2357454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zlodei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500306"/>
            <a:ext cx="1541456" cy="107157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xmlns="" val="3317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348" y="548680"/>
            <a:ext cx="407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 цели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996952"/>
            <a:ext cx="18982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/>
          <p:cNvCxnSpPr>
            <a:stCxn id="2" idx="3"/>
          </p:cNvCxnSpPr>
          <p:nvPr/>
        </p:nvCxnSpPr>
        <p:spPr>
          <a:xfrm>
            <a:off x="2293813" y="3458617"/>
            <a:ext cx="2638227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932040" y="2581454"/>
            <a:ext cx="262604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Смысл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жизни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 смеха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15215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0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6056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 прощения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628800"/>
            <a:ext cx="4430985" cy="44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358114" cy="64633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Профессиональное выгорание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29289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истощение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285860"/>
            <a:ext cx="35719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Эмоциональное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истощение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857496"/>
            <a:ext cx="29289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Умственное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истощение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3178959" y="1178703"/>
            <a:ext cx="571504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286116" y="1928802"/>
            <a:ext cx="15716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4357686" y="1285860"/>
            <a:ext cx="714380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zlodei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57694"/>
            <a:ext cx="335758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67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 умения давать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C:\Users\zlodeik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4" y="1428736"/>
            <a:ext cx="2703518" cy="1871666"/>
          </a:xfrm>
          <a:prstGeom prst="rect">
            <a:avLst/>
          </a:prstGeom>
          <a:noFill/>
        </p:spPr>
      </p:pic>
      <p:pic>
        <p:nvPicPr>
          <p:cNvPr id="2051" name="Picture 3" descr="C:\Users\zlodeika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57364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zlodeika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2466975" cy="1847850"/>
          </a:xfrm>
          <a:prstGeom prst="rect">
            <a:avLst/>
          </a:prstGeom>
          <a:noFill/>
        </p:spPr>
      </p:pic>
      <p:pic>
        <p:nvPicPr>
          <p:cNvPr id="2053" name="Picture 5" descr="C:\Users\zlodeika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250507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14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68760"/>
            <a:ext cx="1138966" cy="390953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01208"/>
            <a:ext cx="7000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взаимоотношений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624" y="332656"/>
            <a:ext cx="2924175" cy="219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995" y="651584"/>
            <a:ext cx="2924175" cy="2190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619" y="3195143"/>
            <a:ext cx="2924175" cy="219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303846"/>
            <a:ext cx="2924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1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503277">
            <a:off x="3656896" y="2460795"/>
            <a:ext cx="413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Сила веры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4664"/>
            <a:ext cx="2581275" cy="1771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68" y="192451"/>
            <a:ext cx="3294112" cy="2196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12" y="3212976"/>
            <a:ext cx="5065083" cy="33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4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lodeika\Desktop\94666-pic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143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7984" y="1752747"/>
            <a:ext cx="42578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Знай!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Применяй!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Действуй!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214686"/>
            <a:ext cx="17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новых встреч!!!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рада нашей встрече!!!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9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профессионального выгорания: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lodeik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847975" cy="1600200"/>
          </a:xfrm>
          <a:prstGeom prst="rect">
            <a:avLst/>
          </a:prstGeom>
          <a:noFill/>
        </p:spPr>
      </p:pic>
      <p:pic>
        <p:nvPicPr>
          <p:cNvPr id="3075" name="Picture 3" descr="C:\Users\zlodeika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2619388" cy="1643074"/>
          </a:xfrm>
          <a:prstGeom prst="rect">
            <a:avLst/>
          </a:prstGeom>
          <a:noFill/>
        </p:spPr>
      </p:pic>
      <p:pic>
        <p:nvPicPr>
          <p:cNvPr id="3076" name="Picture 4" descr="C:\Users\zlodeika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736"/>
            <a:ext cx="2857500" cy="1600200"/>
          </a:xfrm>
          <a:prstGeom prst="rect">
            <a:avLst/>
          </a:prstGeom>
          <a:noFill/>
        </p:spPr>
      </p:pic>
      <p:pic>
        <p:nvPicPr>
          <p:cNvPr id="3077" name="Picture 5" descr="C:\Users\zlodeika\Desktop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333625" cy="196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C:\Users\zlodeika\Desktop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429000"/>
            <a:ext cx="2619375" cy="1743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9" name="Picture 7" descr="C:\Users\zlodeika\Desktop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78632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>
            <a:endCxn id="14" idx="0"/>
          </p:cNvCxnSpPr>
          <p:nvPr/>
        </p:nvCxnSpPr>
        <p:spPr>
          <a:xfrm flipH="1">
            <a:off x="1607323" y="3392288"/>
            <a:ext cx="544435" cy="189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85918" y="2428868"/>
            <a:ext cx="55007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Профессиональное выгорание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выражается: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17859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Усталость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00174"/>
            <a:ext cx="24288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Тревожность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42918"/>
            <a:ext cx="24288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Рассеянность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1357298"/>
            <a:ext cx="22860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Негативная самооценка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000504"/>
            <a:ext cx="25003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Агрессивность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714752"/>
            <a:ext cx="22860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Пассивность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0"/>
            <a:ext cx="207170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сна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4857760"/>
            <a:ext cx="25717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Рост заболеваемости 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929066"/>
            <a:ext cx="20002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Потеря интереса к работе, к жизни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286388"/>
            <a:ext cx="207170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Нарушение аппетита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endCxn id="7" idx="2"/>
          </p:cNvCxnSpPr>
          <p:nvPr/>
        </p:nvCxnSpPr>
        <p:spPr>
          <a:xfrm flipV="1">
            <a:off x="5580112" y="1166138"/>
            <a:ext cx="206334" cy="1262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298614" y="2311405"/>
            <a:ext cx="424638" cy="822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11960" y="2023394"/>
            <a:ext cx="186127" cy="388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</p:cNvCxnSpPr>
          <p:nvPr/>
        </p:nvCxnSpPr>
        <p:spPr>
          <a:xfrm flipH="1" flipV="1">
            <a:off x="1333098" y="2226131"/>
            <a:ext cx="452820" cy="679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381171" y="880386"/>
            <a:ext cx="330591" cy="1548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11762" y="3382975"/>
            <a:ext cx="225144" cy="584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92080" y="3399702"/>
            <a:ext cx="62888" cy="388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571868" y="3422715"/>
            <a:ext cx="293732" cy="1435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17990" y="3382975"/>
            <a:ext cx="354340" cy="54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lodeika\Desktop\скачанные файл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2757502" cy="32170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71435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делать в ситуации, если  вы заметили признаки выгорания?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lodeika\Desktop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266546" cy="2615840"/>
          </a:xfrm>
          <a:prstGeom prst="rect">
            <a:avLst/>
          </a:prstGeom>
          <a:noFill/>
        </p:spPr>
      </p:pic>
      <p:pic>
        <p:nvPicPr>
          <p:cNvPr id="4100" name="Picture 4" descr="C:\Users\zlodeika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76" y="2143116"/>
            <a:ext cx="289850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lodeika\Desktop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4643469" cy="4643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00010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Знать себя!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Понимать себя!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21495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Организм обладает механизмами саморегуляции и восстановления сил!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85728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Учиться слушать себя!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1571612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Заботиться о себе!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7181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Контролировать эмоции и чувства!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328612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Получать удовольствие!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5716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Строить теплые отношения!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Гибкость в построении  новых смыслов.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142984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Умение найти новый смысл в профессии;</a:t>
            </a:r>
          </a:p>
          <a:p>
            <a:pPr algn="just"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Переоценить свою роль и открывать в ней новые грани;</a:t>
            </a:r>
          </a:p>
          <a:p>
            <a:pPr algn="just"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Ставить перед собой новые цели…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286256"/>
            <a:ext cx="6715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«Гибкая веточка не сломается под ударами судьбы!!!»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50004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Саморегуляция.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lodeika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723708" cy="1785950"/>
          </a:xfrm>
          <a:prstGeom prst="rect">
            <a:avLst/>
          </a:prstGeom>
          <a:noFill/>
        </p:spPr>
      </p:pic>
      <p:pic>
        <p:nvPicPr>
          <p:cNvPr id="1027" name="Picture 3" descr="C:\Users\zlodeik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87"/>
            <a:ext cx="2500330" cy="3333774"/>
          </a:xfrm>
          <a:prstGeom prst="rect">
            <a:avLst/>
          </a:prstGeom>
          <a:noFill/>
        </p:spPr>
      </p:pic>
      <p:pic>
        <p:nvPicPr>
          <p:cNvPr id="1028" name="Picture 4" descr="C:\Users\zlodeika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2562225" cy="1790700"/>
          </a:xfrm>
          <a:prstGeom prst="rect">
            <a:avLst/>
          </a:prstGeom>
          <a:noFill/>
        </p:spPr>
      </p:pic>
      <p:pic>
        <p:nvPicPr>
          <p:cNvPr id="7" name="Рисунок 6" descr="http://ped-kopilka.ru/upload/blogs/26927_6231d8b79fb94f7b42cdca0b2c7ef539.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544" y="4745503"/>
            <a:ext cx="2857520" cy="185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«Земляничная поляна»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d-kopilka.ru/upload/blogs/26927_86b376462584a2956d95028cb0dc42a4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8072494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582</TotalTime>
  <Words>261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zlodeika</dc:creator>
  <cp:lastModifiedBy>zlodeika</cp:lastModifiedBy>
  <cp:revision>59</cp:revision>
  <dcterms:created xsi:type="dcterms:W3CDTF">2015-11-24T14:45:42Z</dcterms:created>
  <dcterms:modified xsi:type="dcterms:W3CDTF">2016-01-26T14:49:55Z</dcterms:modified>
</cp:coreProperties>
</file>