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  <p:sldId id="257" r:id="rId3"/>
    <p:sldId id="262" r:id="rId4"/>
    <p:sldId id="263" r:id="rId5"/>
    <p:sldId id="260" r:id="rId6"/>
    <p:sldId id="258" r:id="rId7"/>
    <p:sldId id="259" r:id="rId8"/>
    <p:sldId id="265" r:id="rId9"/>
    <p:sldId id="264" r:id="rId10"/>
    <p:sldId id="270" r:id="rId11"/>
    <p:sldId id="267" r:id="rId12"/>
    <p:sldId id="269" r:id="rId13"/>
    <p:sldId id="268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E0C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201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41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1877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501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9393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669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279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815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80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590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742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04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974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0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770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2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B436C-450E-4DCB-AFB6-6BE2DD90CB78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201280-8DE4-45E4-860D-9FE8B4D60D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990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20587" y="268224"/>
            <a:ext cx="8825658" cy="2462784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Нормативное  </a:t>
            </a:r>
            <a:r>
              <a:rPr lang="ru-RU" sz="4000" dirty="0" smtClean="0"/>
              <a:t>поведение, </a:t>
            </a:r>
            <a:r>
              <a:rPr lang="ru-RU" sz="4000" dirty="0" smtClean="0"/>
              <a:t>как условие  формирования  значимого отношения к  ценности </a:t>
            </a:r>
            <a:r>
              <a:rPr lang="ru-RU" sz="4000" dirty="0" smtClean="0"/>
              <a:t>дружбы, взаимопонимания. </a:t>
            </a:r>
            <a:r>
              <a:rPr lang="ru-RU" sz="4000" dirty="0" smtClean="0"/>
              <a:t>ТОЛЕРАНТНОСТИ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39485" y="4387235"/>
            <a:ext cx="5433060" cy="1126283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Выполнили</a:t>
            </a:r>
            <a:r>
              <a:rPr lang="ru-RU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: Бадретдинова </a:t>
            </a:r>
            <a:r>
              <a:rPr lang="ru-RU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Алина</a:t>
            </a:r>
          </a:p>
          <a:p>
            <a:r>
              <a:rPr lang="ru-RU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Тутынина </a:t>
            </a:r>
            <a:r>
              <a:rPr lang="ru-RU" sz="2400" dirty="0">
                <a:solidFill>
                  <a:schemeClr val="tx1"/>
                </a:solidFill>
                <a:cs typeface="Aharoni" panose="02010803020104030203" pitchFamily="2" charset="-79"/>
              </a:rPr>
              <a:t>Е</a:t>
            </a:r>
            <a:r>
              <a:rPr lang="ru-RU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катерина</a:t>
            </a:r>
            <a:endParaRPr lang="ru-RU" sz="2400" dirty="0">
              <a:solidFill>
                <a:schemeClr val="tx1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38871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7" y="624110"/>
            <a:ext cx="9273476" cy="1280890"/>
          </a:xfrm>
          <a:solidFill>
            <a:schemeClr val="accent6"/>
          </a:solidFill>
        </p:spPr>
        <p:txBody>
          <a:bodyPr>
            <a:noAutofit/>
          </a:bodyPr>
          <a:lstStyle/>
          <a:p>
            <a:pPr algn="ctr"/>
            <a:r>
              <a:rPr lang="ru-RU" sz="8000" dirty="0"/>
              <a:t>Дружба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1136" y="2145792"/>
            <a:ext cx="9595104" cy="429158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Дружба – личные бескорыстные взаимоотношения между людьми, основанные на любви, доверии, искренности, взаимных симпатиях, общих интересах и увлечениях</a:t>
            </a:r>
          </a:p>
          <a:p>
            <a:pPr lvl="1"/>
            <a:r>
              <a:rPr lang="ru-RU" sz="2800" dirty="0" smtClean="0">
                <a:latin typeface="Arial Black" panose="020B0A04020102020204" pitchFamily="34" charset="0"/>
              </a:rPr>
              <a:t>Обязательными признаками дружбы являются взаимность, доверие  и терпение. Людей связанных между собой дружбой, называют друзьями.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8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7005" y="612648"/>
            <a:ext cx="8915399" cy="2262781"/>
          </a:xfrm>
          <a:solidFill>
            <a:schemeClr val="accent6"/>
          </a:solidFill>
        </p:spPr>
        <p:txBody>
          <a:bodyPr/>
          <a:lstStyle/>
          <a:p>
            <a:r>
              <a:rPr lang="ru-RU" dirty="0" smtClean="0"/>
              <a:t>Взаимопонимание – основа дружбы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920" y="3394774"/>
            <a:ext cx="6467485" cy="3119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140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4832" y="682752"/>
            <a:ext cx="9083040" cy="56814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73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959" y="243840"/>
            <a:ext cx="9405257" cy="6425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337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19" y="731520"/>
            <a:ext cx="8241793" cy="53644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53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Спасибо за внимание!</a:t>
            </a:r>
            <a:endParaRPr lang="ru-RU" sz="53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8283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ru-RU" dirty="0" smtClean="0"/>
              <a:t>Нормативное поведение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1840" y="2011680"/>
            <a:ext cx="7107936" cy="4425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57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673" y="624110"/>
            <a:ext cx="8314943" cy="1280890"/>
          </a:xfrm>
          <a:solidFill>
            <a:schemeClr val="accent6"/>
          </a:solidFill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dirty="0" smtClean="0"/>
              <a:t>Толерантность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905000"/>
            <a:ext cx="6571487" cy="4097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032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832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8575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456" y="329184"/>
            <a:ext cx="9558528" cy="6242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6834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        Толерантность-это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8080" y="2133600"/>
            <a:ext cx="5037666" cy="3778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6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8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ru-RU" dirty="0" smtClean="0"/>
              <a:t>Толерантность для моих одноклассников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69664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Савина Кристина: «Это вежливость, </a:t>
            </a:r>
            <a:r>
              <a:rPr lang="ru-RU" sz="2400" dirty="0" smtClean="0"/>
              <a:t>хорошее </a:t>
            </a:r>
            <a:r>
              <a:rPr lang="ru-RU" sz="2400" dirty="0" smtClean="0"/>
              <a:t>обращение к людям, отзывчивость.»</a:t>
            </a:r>
          </a:p>
          <a:p>
            <a:r>
              <a:rPr lang="ru-RU" sz="2400" dirty="0" smtClean="0"/>
              <a:t>Настя Веренич</a:t>
            </a:r>
            <a:r>
              <a:rPr lang="ru-RU" sz="2400" dirty="0"/>
              <a:t> </a:t>
            </a:r>
            <a:r>
              <a:rPr lang="ru-RU" sz="2400" dirty="0" smtClean="0"/>
              <a:t>: « Уважительное отношение к чужим проблемам, к чужому мнению.» </a:t>
            </a:r>
          </a:p>
          <a:p>
            <a:r>
              <a:rPr lang="ru-RU" sz="2400" dirty="0" smtClean="0"/>
              <a:t>Шутова </a:t>
            </a:r>
            <a:r>
              <a:rPr lang="ru-RU" sz="2400" dirty="0" smtClean="0"/>
              <a:t>Кристина </a:t>
            </a:r>
            <a:r>
              <a:rPr lang="ru-RU" sz="2400" dirty="0" smtClean="0"/>
              <a:t>: «Уважение личности человека, не допускать </a:t>
            </a:r>
            <a:r>
              <a:rPr lang="ru-RU" sz="2400" dirty="0" smtClean="0"/>
              <a:t>оскорблений, </a:t>
            </a:r>
            <a:r>
              <a:rPr lang="ru-RU" sz="2400" dirty="0" smtClean="0"/>
              <a:t>унижения человеческого достоинства.»</a:t>
            </a:r>
          </a:p>
          <a:p>
            <a:r>
              <a:rPr lang="ru-RU" sz="2400" dirty="0" smtClean="0"/>
              <a:t>Алёна Скакунова : « Когда мальчики уважительно относятся к девочкам, не грубят, не бросают слова на ветер.»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0506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624110"/>
            <a:ext cx="9273477" cy="128089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ru-RU" dirty="0" smtClean="0"/>
              <a:t>Дружба- нормативная ценность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3184" y="2133600"/>
            <a:ext cx="9651428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c" panose="020B0604020202020204" pitchFamily="34" charset="0"/>
                <a:cs typeface="Ariac" panose="020B0604020202020204" pitchFamily="34" charset="0"/>
              </a:rPr>
              <a:t>Терпимость  и дружба,</a:t>
            </a:r>
          </a:p>
          <a:p>
            <a:pPr marL="0" indent="0">
              <a:buNone/>
            </a:pPr>
            <a:r>
              <a:rPr lang="ru-RU" sz="2400" dirty="0" smtClean="0">
                <a:latin typeface="Ariac" panose="020B0604020202020204" pitchFamily="34" charset="0"/>
                <a:cs typeface="Ariac" panose="020B0604020202020204" pitchFamily="34" charset="0"/>
              </a:rPr>
              <a:t>Всеобщее братство,</a:t>
            </a:r>
          </a:p>
          <a:p>
            <a:pPr marL="0" indent="0">
              <a:buNone/>
            </a:pPr>
            <a:r>
              <a:rPr lang="ru-RU" sz="2400" dirty="0" smtClean="0">
                <a:latin typeface="Ariac" panose="020B0604020202020204" pitchFamily="34" charset="0"/>
                <a:cs typeface="Ariac" panose="020B0604020202020204" pitchFamily="34" charset="0"/>
              </a:rPr>
              <a:t>Духовная близость-</a:t>
            </a:r>
          </a:p>
          <a:p>
            <a:pPr marL="0" indent="0">
              <a:buNone/>
            </a:pPr>
            <a:r>
              <a:rPr lang="ru-RU" sz="2400" dirty="0" smtClean="0">
                <a:latin typeface="Ariac" panose="020B0604020202020204" pitchFamily="34" charset="0"/>
                <a:cs typeface="Ariac" panose="020B0604020202020204" pitchFamily="34" charset="0"/>
              </a:rPr>
              <a:t>Вот это богатство.</a:t>
            </a:r>
          </a:p>
          <a:p>
            <a:pPr marL="0" indent="0">
              <a:buNone/>
            </a:pPr>
            <a:r>
              <a:rPr lang="ru-RU" sz="2400" dirty="0" smtClean="0">
                <a:latin typeface="Ariac" panose="020B0604020202020204" pitchFamily="34" charset="0"/>
                <a:cs typeface="Ariac" panose="020B0604020202020204" pitchFamily="34" charset="0"/>
              </a:rPr>
              <a:t>А наши родители и педагоги</a:t>
            </a:r>
          </a:p>
          <a:p>
            <a:pPr marL="0" indent="0">
              <a:buNone/>
            </a:pPr>
            <a:r>
              <a:rPr lang="ru-RU" sz="2400" dirty="0" smtClean="0">
                <a:latin typeface="Ariac" panose="020B0604020202020204" pitchFamily="34" charset="0"/>
                <a:cs typeface="Ariac" panose="020B0604020202020204" pitchFamily="34" charset="0"/>
              </a:rPr>
              <a:t>Должны нас направить </a:t>
            </a:r>
          </a:p>
          <a:p>
            <a:pPr marL="0" indent="0">
              <a:buNone/>
            </a:pPr>
            <a:r>
              <a:rPr lang="ru-RU" sz="2400" dirty="0" smtClean="0">
                <a:latin typeface="Ariac" panose="020B0604020202020204" pitchFamily="34" charset="0"/>
                <a:cs typeface="Ariac" panose="020B0604020202020204" pitchFamily="34" charset="0"/>
              </a:rPr>
              <a:t>На эти дороги.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47232" y="2133600"/>
            <a:ext cx="54573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cs typeface="Aldhabi" panose="01000000000000000000" pitchFamily="2" charset="-78"/>
              </a:rPr>
              <a:t>Дружба предполагает, что люди берут на себя ответственность друг за друга. Если один человек не прав в какой-то ситуации, то друг должен подсказать ему, как он должен поступить, так как неправильные действия могут привести к саморазрушению личности самого человека и оказать негативное действие на окружающий мир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8081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175</TotalTime>
  <Words>222</Words>
  <Application>Microsoft Office PowerPoint</Application>
  <PresentationFormat>Широкоэкранный</PresentationFormat>
  <Paragraphs>25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 Unicode MS</vt:lpstr>
      <vt:lpstr>Aharoni</vt:lpstr>
      <vt:lpstr>Aldhabi</vt:lpstr>
      <vt:lpstr>Ariac</vt:lpstr>
      <vt:lpstr>Arial</vt:lpstr>
      <vt:lpstr>Arial Black</vt:lpstr>
      <vt:lpstr>Century Gothic</vt:lpstr>
      <vt:lpstr>Wingdings 3</vt:lpstr>
      <vt:lpstr>Легкий дым</vt:lpstr>
      <vt:lpstr>Нормативное  поведение, как условие  формирования  значимого отношения к  ценности дружбы, взаимопонимания. ТОЛЕРАНТНОСТИ</vt:lpstr>
      <vt:lpstr>Нормативное поведение</vt:lpstr>
      <vt:lpstr>              Толерантность</vt:lpstr>
      <vt:lpstr>Презентация PowerPoint</vt:lpstr>
      <vt:lpstr>Презентация PowerPoint</vt:lpstr>
      <vt:lpstr>            Толерантность-это</vt:lpstr>
      <vt:lpstr>Презентация PowerPoint</vt:lpstr>
      <vt:lpstr>Толерантность для моих одноклассников</vt:lpstr>
      <vt:lpstr>Дружба- нормативная ценность</vt:lpstr>
      <vt:lpstr>Дружба</vt:lpstr>
      <vt:lpstr>Взаимопонимание – основа дружбы</vt:lpstr>
      <vt:lpstr>Презентация PowerPoint</vt:lpstr>
      <vt:lpstr>Презентация PowerPoint</vt:lpstr>
      <vt:lpstr>    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 поведение  как условие  формирования  значимого отношения к  ценности дружбы,взаимопонимания. ТОЛЕРАНТНОСТИ</dc:title>
  <dc:creator>Natasha</dc:creator>
  <cp:lastModifiedBy>Настя</cp:lastModifiedBy>
  <cp:revision>14</cp:revision>
  <dcterms:created xsi:type="dcterms:W3CDTF">2017-10-10T08:33:47Z</dcterms:created>
  <dcterms:modified xsi:type="dcterms:W3CDTF">2017-10-22T12:08:20Z</dcterms:modified>
</cp:coreProperties>
</file>