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5" r:id="rId7"/>
    <p:sldId id="271" r:id="rId8"/>
    <p:sldId id="266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2506-B78A-4DE5-911F-7B7B857C793C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C336-A45F-4626-B757-F26B3EF39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265C-83F0-4DD4-B2FB-DEA759C614B2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B1A2-BB61-49B0-A914-72289ED34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7DF6-A421-4174-AA48-C05A964FC2FC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934A-5B74-4066-8DA5-7ADAFF74F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F23A-8BF1-4851-94BD-C07F6623CF02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4A96-AC3C-4A52-9FB5-868ADBB86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E360-9863-43C2-BBBC-3DF213051E89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7EEA-9AAF-49E9-A94E-0A2E450F7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6613-D606-4828-996E-7BFFB782FAF5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9568-03FC-4CD8-874E-90DB04130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173D-D7FE-482D-BE49-95DDB7792FB2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6309-9CD0-4981-8969-0203F4A0D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A0BD-F732-4163-9ED6-4B3E8207A0F5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E5B9-C64B-42C2-BF30-C1BBCB477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E449-EBE3-4AB4-99B3-4437527731EF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A597-A236-461E-964B-29A8A9E7D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3E7B-67BF-41FC-88F3-BE6BDD676E89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83FE-8D5D-431A-AE9C-7B812D185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78D9-0BCC-4946-97F5-A5BEF9FF6DBE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B56A-3EA3-4040-82E5-D2B7C17E8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8E3A3D-07E6-4AE8-8FBE-F54C6FC8CA98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4FA772-6E59-45AE-8CE8-BF505C7EE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4103811" cy="1470025"/>
          </a:xfrm>
        </p:spPr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Поговорил бы кто </a:t>
            </a:r>
            <a:b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со мной…</a:t>
            </a:r>
          </a:p>
        </p:txBody>
      </p:sp>
      <p:pic>
        <p:nvPicPr>
          <p:cNvPr id="2052" name="Picture 2" descr="C:\Users\Галина\Desktop\поговорил бы кто со мной\razgovor_s_rebenko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235" y="3140968"/>
            <a:ext cx="343975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68765"/>
            <a:ext cx="38812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Segoe Print" pitchFamily="2" charset="0"/>
              </a:rPr>
              <a:t>«Телефон доверия»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marL="0" indent="0" algn="ctr" eaLnBrk="1" hangingPunct="1">
              <a:buNone/>
            </a:pPr>
            <a:r>
              <a:rPr lang="ru-RU" sz="3600" b="1" dirty="0" smtClean="0"/>
              <a:t>  это спасательный    круг, начало  решения проблемы.</a:t>
            </a:r>
          </a:p>
        </p:txBody>
      </p:sp>
      <p:pic>
        <p:nvPicPr>
          <p:cNvPr id="13316" name="Picture 2" descr="C:\Users\Галина\Desktop\поговорил бы кто со мной\1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0" y="1543050"/>
            <a:ext cx="3849688" cy="4262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Телефон доверия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ru-RU" sz="4000" b="1" dirty="0" smtClean="0"/>
              <a:t>Единый общероссийский номер детского телефона доверия </a:t>
            </a:r>
            <a:r>
              <a:rPr lang="ru-RU" sz="4000" dirty="0" smtClean="0"/>
              <a:t>–</a:t>
            </a:r>
            <a:r>
              <a:rPr lang="ru-RU" sz="4000" b="1" dirty="0" smtClean="0"/>
              <a:t> </a:t>
            </a:r>
          </a:p>
          <a:p>
            <a:pPr marL="0" indent="0" eaLnBrk="1" hangingPunct="1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         8-800-2000-112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</a:t>
            </a:r>
          </a:p>
          <a:p>
            <a:pPr eaLnBrk="1" hangingPunct="1"/>
            <a:endParaRPr lang="ru-RU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4340" name="Picture 4" descr="C:\Users\Галина\Desktop\поговорил бы кто со мной\1313103482_tel_-dover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838" y="3933825"/>
            <a:ext cx="4389437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326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Телефон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доверия Муниципального образования ГО Сухой лог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6" descr="ban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96952"/>
            <a:ext cx="454977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figure_talk_giant_phone_anim_500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420888"/>
            <a:ext cx="3594100" cy="3992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0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usiness_figure_pointing_sign_PA_500_clr (2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4239" y="4293096"/>
            <a:ext cx="2232248" cy="2232248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836712"/>
            <a:ext cx="85163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Отправляйте свои вопросы</a:t>
            </a:r>
          </a:p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</a:t>
            </a:r>
            <a:r>
              <a:rPr lang="ru-RU" sz="4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эл</a:t>
            </a:r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почту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4026" y="2967335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525" y="2967335"/>
            <a:ext cx="81489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Psy-SLog@yandex.ru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6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Одноклассники  </a:t>
            </a:r>
          </a:p>
          <a:p>
            <a:pPr algn="ctr"/>
            <a:r>
              <a:rPr lang="en-US" sz="2800" dirty="0" smtClean="0">
                <a:latin typeface="Arial Black" pitchFamily="34" charset="0"/>
              </a:rPr>
              <a:t>http://ok.Ru/group/52541967499414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sz="2800" dirty="0"/>
          </a:p>
        </p:txBody>
      </p:sp>
      <p:pic>
        <p:nvPicPr>
          <p:cNvPr id="6" name="Рисунок 7" descr="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772816"/>
            <a:ext cx="7277100" cy="4525963"/>
          </a:xfrm>
          <a:prstGeom prst="rect">
            <a:avLst/>
          </a:prstGeom>
          <a:noFill/>
        </p:spPr>
      </p:pic>
      <p:pic>
        <p:nvPicPr>
          <p:cNvPr id="7" name="Рисунок 9" descr="hard_working_on_computer_anim_500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2588"/>
            <a:ext cx="30543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8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atin typeface="Arial Black" pitchFamily="34" charset="0"/>
              </a:rPr>
              <a:t>Вконтакте</a:t>
            </a:r>
            <a:r>
              <a:rPr lang="ru-RU" sz="3600" dirty="0" smtClean="0">
                <a:latin typeface="Arial Black" pitchFamily="34" charset="0"/>
              </a:rPr>
              <a:t>: </a:t>
            </a:r>
            <a:r>
              <a:rPr lang="en-US" sz="3600" dirty="0" smtClean="0">
                <a:latin typeface="Arial Black" pitchFamily="34" charset="0"/>
              </a:rPr>
              <a:t>http://vk.Com/club107926787</a:t>
            </a:r>
            <a:endParaRPr lang="ru-RU" sz="3600" dirty="0"/>
          </a:p>
        </p:txBody>
      </p:sp>
      <p:pic>
        <p:nvPicPr>
          <p:cNvPr id="6" name="Содержимое 6" descr="Скриншот 2015-12-10 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628800"/>
            <a:ext cx="7140575" cy="4525963"/>
          </a:xfrm>
          <a:prstGeom prst="rect">
            <a:avLst/>
          </a:prstGeom>
        </p:spPr>
      </p:pic>
      <p:pic>
        <p:nvPicPr>
          <p:cNvPr id="7" name="Рисунок 8" descr="hard_working_on_computer_anim_500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625"/>
            <a:ext cx="27479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836712"/>
            <a:ext cx="86812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</a:p>
        </p:txBody>
      </p:sp>
      <p:pic>
        <p:nvPicPr>
          <p:cNvPr id="6" name="Содержимое 4" descr="bow_and_blow_kisses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1988840"/>
            <a:ext cx="36195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Segoe Print" pitchFamily="2" charset="0"/>
              </a:rPr>
              <a:t>Детский телефон доверия создан для того, чтобы: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000" b="1" dirty="0" smtClean="0"/>
              <a:t>оказывать помощь в разрешении конфликтов в семье и школе;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dirty="0" smtClean="0"/>
              <a:t>поддерживать детей и родителей в разрешении внутрисемейных проблем;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dirty="0" smtClean="0"/>
              <a:t>информировать людей о способах и средствах преодоления жизненных трудностей;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dirty="0" smtClean="0"/>
              <a:t>помогать снижать внутреннее напряжение людей, развивать их способность понимать своё состояние и управлять им.</a:t>
            </a:r>
          </a:p>
        </p:txBody>
      </p:sp>
      <p:pic>
        <p:nvPicPr>
          <p:cNvPr id="4100" name="Picture 2" descr="C:\Users\Галина\Desktop\поговорил бы кто со мной\brelok_telef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8ECE0"/>
              </a:clrFrom>
              <a:clrTo>
                <a:srgbClr val="B8EC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5949950"/>
            <a:ext cx="9382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Segoe Print" pitchFamily="2" charset="0"/>
              </a:rPr>
              <a:t>Принципы работы Детского телефона доверия: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b="1" dirty="0" smtClean="0"/>
              <a:t>ни абонент, ни консультант не обязаны называть себя, сообщать свои личные данные;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 dirty="0" smtClean="0"/>
              <a:t>телефонный номер абонента не фиксируется;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 dirty="0" smtClean="0"/>
              <a:t>содержание беседы не записывается и не передаётся другим людям;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 dirty="0" smtClean="0"/>
              <a:t>уважение к каждому позвонившему как к личности.</a:t>
            </a:r>
          </a:p>
          <a:p>
            <a:pPr eaLnBrk="1" hangingPunct="1">
              <a:buFont typeface="Wingdings" pitchFamily="2" charset="2"/>
              <a:buChar char="v"/>
            </a:pPr>
            <a:endParaRPr lang="ru-RU" dirty="0" smtClean="0"/>
          </a:p>
        </p:txBody>
      </p:sp>
      <p:pic>
        <p:nvPicPr>
          <p:cNvPr id="5124" name="Picture 2" descr="C:\Users\Галина\Desktop\поговорил бы кто со мной\brelok_telef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2EEDD"/>
              </a:clrFrom>
              <a:clrTo>
                <a:srgbClr val="C2EE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949950"/>
            <a:ext cx="790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3175" cy="14986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По каким вопросам можно обратиться к специалисту Детского телефона доверия?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836295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7030A0"/>
                </a:solidFill>
              </a:rPr>
              <a:t>Когда больше не хочется ни с кем общаться.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002060"/>
                </a:solidFill>
              </a:rPr>
              <a:t>Попал в безвыходную ситуацию.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7030A0"/>
                </a:solidFill>
              </a:rPr>
              <a:t>Обидели в школе (на улице, дома)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002060"/>
                </a:solidFill>
              </a:rPr>
              <a:t>Когда не знаешь, как вести себя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     в тех или иных ситуациях.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7030A0"/>
                </a:solidFill>
              </a:rPr>
              <a:t>Ссора с другом (подругой); как 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   быть дальше?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002060"/>
                </a:solidFill>
              </a:rPr>
              <a:t>Произошёл конфликт с кем-то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из старших, тревога не покидает тебя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800" smtClean="0"/>
          </a:p>
          <a:p>
            <a:pPr eaLnBrk="1" hangingPunct="1">
              <a:buFont typeface="Wingdings" pitchFamily="2" charset="2"/>
              <a:buChar char="v"/>
            </a:pPr>
            <a:endParaRPr lang="ru-RU" sz="2800" smtClean="0"/>
          </a:p>
        </p:txBody>
      </p:sp>
      <p:pic>
        <p:nvPicPr>
          <p:cNvPr id="6148" name="Picture 3" descr="C:\Users\Галина\Desktop\поговорил бы кто со мной\35318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781300"/>
            <a:ext cx="2503487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002060"/>
                </a:solidFill>
              </a:rPr>
              <a:t>Родители не понимают, и ты не знаешь, как себя вести с ними и заслужить их уважение и понимание.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7030A0"/>
                </a:solidFill>
              </a:rPr>
              <a:t>В школе проблема с учителями.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002060"/>
                </a:solidFill>
              </a:rPr>
              <a:t>Очень нравится девочка или мальчик и ты не знаешь, как привлечь его(её) внимание.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7030A0"/>
                </a:solidFill>
              </a:rPr>
              <a:t>Как помочь другу избавиться от дурной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>
                <a:solidFill>
                  <a:srgbClr val="7030A0"/>
                </a:solidFill>
              </a:rPr>
              <a:t>зависимости? К кому обратиться за помощью?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002060"/>
                </a:solidFill>
              </a:rPr>
              <a:t>Какую профессию выбрать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>
                <a:solidFill>
                  <a:srgbClr val="002060"/>
                </a:solidFill>
              </a:rPr>
              <a:t>и кем стать в будущем?</a:t>
            </a:r>
          </a:p>
        </p:txBody>
      </p:sp>
      <p:pic>
        <p:nvPicPr>
          <p:cNvPr id="7171" name="Picture 3" descr="C:\Users\Галина\Desktop\поговорил бы кто со мной\teen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581525"/>
            <a:ext cx="2984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Опасаешься, что Тебя не поймут?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Педагог-консультант на телефоне </a:t>
            </a:r>
            <a:r>
              <a:rPr lang="ru-RU" sz="4000" b="1" dirty="0">
                <a:solidFill>
                  <a:srgbClr val="002060"/>
                </a:solidFill>
              </a:rPr>
              <a:t>Д</a:t>
            </a:r>
            <a:r>
              <a:rPr lang="ru-RU" sz="4000" b="1" dirty="0" smtClean="0">
                <a:solidFill>
                  <a:srgbClr val="002060"/>
                </a:solidFill>
              </a:rPr>
              <a:t>оверия готов принять тебя таким, какой ты есть.</a:t>
            </a:r>
          </a:p>
        </p:txBody>
      </p:sp>
      <p:pic>
        <p:nvPicPr>
          <p:cNvPr id="2" name="Picture 2" descr="C:\Users\Галина\Desktop\поговорил бы кто со мной\dover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2132856"/>
            <a:ext cx="4247777" cy="309649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ЗВОНИ: МЫ УМЕЕТ ХРАНИТЬ СЕКРЕТЫ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4" y="1417638"/>
            <a:ext cx="7283152" cy="5115209"/>
          </a:xfrm>
        </p:spPr>
      </p:pic>
      <p:sp>
        <p:nvSpPr>
          <p:cNvPr id="6" name="TextBox 5"/>
          <p:cNvSpPr txBox="1"/>
          <p:nvPr/>
        </p:nvSpPr>
        <p:spPr>
          <a:xfrm>
            <a:off x="3635896" y="544522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44-6-22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Как решиться набрать телефонный номер и рассказать о сокровенном постороннему человеку?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Услышав голос оператора поздоровайся.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Расскажи о том, что тебя беспокоит.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Можешь рассказать свою историю от лица друга(подруги).</a:t>
            </a:r>
          </a:p>
        </p:txBody>
      </p:sp>
      <p:pic>
        <p:nvPicPr>
          <p:cNvPr id="10244" name="Picture 2" descr="C:\Users\Галина\Desktop\поговорил бы кто со мной\15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746250"/>
            <a:ext cx="3554412" cy="456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04813"/>
            <a:ext cx="4038600" cy="611981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Телефон доверия не обещает своим абонентам мгновенного избавления от бед, хотя, когда кто-то разделяет с тобой ношу, она становится легче.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Обращаясь на Телефон доверия, ты научишься брать ответственность за свои действия и найдёшь выход из сложной ситуации</a:t>
            </a:r>
          </a:p>
        </p:txBody>
      </p:sp>
      <p:pic>
        <p:nvPicPr>
          <p:cNvPr id="11267" name="Picture 2" descr="C:\Users\Галина\Desktop\поговорил бы кто со мной\s5650_1283605685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7375" y="2205038"/>
            <a:ext cx="4103688" cy="2736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394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Segoe Print</vt:lpstr>
      <vt:lpstr>Times New Roman</vt:lpstr>
      <vt:lpstr>Wingdings</vt:lpstr>
      <vt:lpstr>Тема Office</vt:lpstr>
      <vt:lpstr>Поговорил бы кто  со мной…</vt:lpstr>
      <vt:lpstr>Детский телефон доверия создан для того, чтобы:</vt:lpstr>
      <vt:lpstr>Принципы работы Детского телефона доверия:</vt:lpstr>
      <vt:lpstr>По каким вопросам можно обратиться к специалисту Детского телефона доверия?</vt:lpstr>
      <vt:lpstr>Презентация PowerPoint</vt:lpstr>
      <vt:lpstr>Опасаешься, что Тебя не поймут?</vt:lpstr>
      <vt:lpstr>ЗВОНИ: МЫ УМЕЕТ ХРАНИТЬ СЕКРЕТЫ</vt:lpstr>
      <vt:lpstr>Как решиться набрать телефонный номер и рассказать о сокровенном постороннему человеку?</vt:lpstr>
      <vt:lpstr>Презентация PowerPoint</vt:lpstr>
      <vt:lpstr>«Телефон доверия»</vt:lpstr>
      <vt:lpstr>Телефон доверия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Надежда</cp:lastModifiedBy>
  <cp:revision>27</cp:revision>
  <cp:lastPrinted>2016-05-05T04:03:42Z</cp:lastPrinted>
  <dcterms:created xsi:type="dcterms:W3CDTF">2012-12-02T16:48:00Z</dcterms:created>
  <dcterms:modified xsi:type="dcterms:W3CDTF">2016-05-06T08:04:39Z</dcterms:modified>
</cp:coreProperties>
</file>